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16"/>
  </p:notes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7" r:id="rId10"/>
    <p:sldId id="263" r:id="rId11"/>
    <p:sldId id="264" r:id="rId12"/>
    <p:sldId id="265" r:id="rId13"/>
    <p:sldId id="266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-122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D3655C-CD83-47C6-95F5-041E9696F9E6}" type="datetimeFigureOut">
              <a:rPr lang="en-US" smtClean="0"/>
              <a:t>2012-06-27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03C159-E9FD-420E-A0FC-B01F6D81A4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008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03C159-E9FD-420E-A0FC-B01F6D81A46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411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F70D1-61C0-44B7-9FB8-79AD44097DB2}" type="datetime1">
              <a:rPr lang="en-US" smtClean="0"/>
              <a:t>2012-06-27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 Milltown Software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8361-F224-40AC-A38F-9ED84896AEF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2C179-6806-468A-AF9F-693CD116F044}" type="datetime1">
              <a:rPr lang="en-US" smtClean="0"/>
              <a:t>2012-06-27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 Milltown Software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8361-F224-40AC-A38F-9ED84896AE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FE976-6838-4E54-85AE-E7CFD4DF2373}" type="datetime1">
              <a:rPr lang="en-US" smtClean="0"/>
              <a:t>2012-06-27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 Milltown Software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8361-F224-40AC-A38F-9ED84896AE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AEBE9-23A5-4F1C-BDAD-42D12381FBA0}" type="datetime1">
              <a:rPr lang="en-US" smtClean="0"/>
              <a:t>2012-06-27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 Milltown Software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8361-F224-40AC-A38F-9ED84896AE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58D6D-BC9D-443E-AB15-101B2B427FD0}" type="datetime1">
              <a:rPr lang="en-US" smtClean="0"/>
              <a:t>2012-06-27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 Milltown Software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38B8361-F224-40AC-A38F-9ED84896AEF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F39F-E769-4B54-A733-B129BAA4310D}" type="datetime1">
              <a:rPr lang="en-US" smtClean="0"/>
              <a:t>2012-06-27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 Milltown Software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8361-F224-40AC-A38F-9ED84896AE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43917-2667-4EF2-9259-6A0FBBF8E10B}" type="datetime1">
              <a:rPr lang="en-US" smtClean="0"/>
              <a:t>2012-06-27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 Milltown Software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8361-F224-40AC-A38F-9ED84896AE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5BA67-2EC8-4B90-89A0-1DAD3430DA13}" type="datetime1">
              <a:rPr lang="en-US" smtClean="0"/>
              <a:t>2012-06-27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 Milltown Software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8361-F224-40AC-A38F-9ED84896AE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E6FD2-3BDE-41CD-B7DC-144696D904FE}" type="datetime1">
              <a:rPr lang="en-US" smtClean="0"/>
              <a:t>2012-06-27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 Milltown Software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8361-F224-40AC-A38F-9ED84896AE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B3522-68AB-4043-A9C3-A462101C87F1}" type="datetime1">
              <a:rPr lang="en-US" smtClean="0"/>
              <a:t>2012-06-27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 Milltown Software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8361-F224-40AC-A38F-9ED84896AE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4D7B0-758C-42BB-9306-048F7106877E}" type="datetime1">
              <a:rPr lang="en-US" smtClean="0"/>
              <a:t>2012-06-27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2012 Milltown Software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8361-F224-40AC-A38F-9ED84896AE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DADC19D-3A7B-4A57-A04B-8EC4E34BD96B}" type="datetime1">
              <a:rPr lang="en-US" smtClean="0"/>
              <a:t>2012-06-27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r>
              <a:rPr lang="en-US" smtClean="0"/>
              <a:t>Copyright 2012 Milltown Software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38B8361-F224-40AC-A38F-9ED84896AEFF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dt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Automating Quality Management System Document Control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Benefits of the </a:t>
            </a:r>
            <a:br>
              <a:rPr lang="en-US" dirty="0" smtClean="0"/>
            </a:br>
            <a:r>
              <a:rPr lang="en-US" dirty="0" smtClean="0"/>
              <a:t>EDCS</a:t>
            </a:r>
          </a:p>
          <a:p>
            <a:r>
              <a:rPr lang="en-US" dirty="0" smtClean="0"/>
              <a:t>(Electronic Document Control System)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186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Automatic Logging of Serialized Forms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/>
            <a:r>
              <a:rPr lang="en-US" dirty="0" smtClean="0"/>
              <a:t>Currently</a:t>
            </a:r>
          </a:p>
          <a:p>
            <a:r>
              <a:rPr lang="en-US" sz="16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Sample: Maintain a document with the next serial number of each form.</a:t>
            </a:r>
          </a:p>
          <a:p>
            <a:r>
              <a:rPr lang="en-US" sz="16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Sample: Manually assign the serial number when the form is copied.</a:t>
            </a:r>
          </a:p>
          <a:p>
            <a:r>
              <a:rPr lang="en-US" sz="16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File the resulting form data.</a:t>
            </a:r>
            <a:endParaRPr lang="en-US" sz="16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/>
            <a:r>
              <a:rPr lang="en-US" dirty="0" smtClean="0"/>
              <a:t>EDCS</a:t>
            </a:r>
          </a:p>
          <a:p>
            <a:r>
              <a:rPr lang="en-US" sz="1600" dirty="0" smtClean="0"/>
              <a:t>Serialized forms are automatically numbered and captured in the database.</a:t>
            </a:r>
          </a:p>
          <a:p>
            <a:r>
              <a:rPr lang="en-US" sz="1600" dirty="0" smtClean="0"/>
              <a:t>Semi-completed and completed forms, with attachments, are captured in the database for instant review of action taken.</a:t>
            </a:r>
          </a:p>
          <a:p>
            <a:r>
              <a:rPr lang="en-US" sz="1600" dirty="0" smtClean="0"/>
              <a:t>Non-serialized forms are served to the user upon request and are not captured.</a:t>
            </a:r>
          </a:p>
          <a:p>
            <a:endParaRPr lang="en-US" sz="16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800" dirty="0" smtClean="0"/>
              <a:t>Copyright 2012 Milltown Software</a:t>
            </a:r>
            <a:endParaRPr lang="en-US" sz="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8361-F224-40AC-A38F-9ED84896AEF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50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Display Past/Future Audits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/>
            <a:r>
              <a:rPr lang="en-US" dirty="0" smtClean="0"/>
              <a:t>Currently</a:t>
            </a:r>
          </a:p>
          <a:p>
            <a:r>
              <a:rPr lang="en-US" sz="16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Sample: Manually post the next audit on bulletin boards.</a:t>
            </a:r>
          </a:p>
          <a:p>
            <a:r>
              <a:rPr lang="en-US" sz="16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Sample: Manually extract and distribute audit preparation material.</a:t>
            </a:r>
            <a:endParaRPr lang="en-US" sz="16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/>
            <a:r>
              <a:rPr lang="en-US" dirty="0" smtClean="0"/>
              <a:t>EDCS</a:t>
            </a:r>
          </a:p>
          <a:p>
            <a:r>
              <a:rPr lang="en-US" sz="1600" dirty="0" smtClean="0"/>
              <a:t>Past and scheduled audits are visible on the EDCS interface.</a:t>
            </a:r>
          </a:p>
          <a:p>
            <a:r>
              <a:rPr lang="en-US" sz="1600" dirty="0" smtClean="0"/>
              <a:t>Audit preparation material is captured and made available on the EDCS interface.</a:t>
            </a:r>
          </a:p>
          <a:p>
            <a:r>
              <a:rPr lang="en-US" sz="1600" dirty="0" smtClean="0"/>
              <a:t>Audit results are captured.</a:t>
            </a:r>
          </a:p>
          <a:p>
            <a:r>
              <a:rPr lang="en-US" sz="1600" dirty="0" smtClean="0"/>
              <a:t>Corrective actions are directly linked to audits for quick review and approval by the auditor.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800" dirty="0" smtClean="0"/>
              <a:t>Copyright 2012 Milltown Software</a:t>
            </a:r>
            <a:endParaRPr lang="en-US" sz="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8361-F224-40AC-A38F-9ED84896AEF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805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Display Past/Future Management Reviews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/>
            <a:r>
              <a:rPr lang="en-US" dirty="0" smtClean="0"/>
              <a:t>Currently</a:t>
            </a:r>
          </a:p>
          <a:p>
            <a:r>
              <a:rPr lang="en-US" sz="16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Sample: Manually notify management of the next management review.</a:t>
            </a:r>
          </a:p>
          <a:p>
            <a:r>
              <a:rPr lang="en-US" sz="16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Sample: Manually extract and distribute management review preparation material.</a:t>
            </a:r>
            <a:endParaRPr lang="en-US" sz="16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/>
            <a:r>
              <a:rPr lang="en-US" dirty="0" smtClean="0"/>
              <a:t>EDCS</a:t>
            </a:r>
          </a:p>
          <a:p>
            <a:r>
              <a:rPr lang="en-US" sz="1600" dirty="0" smtClean="0"/>
              <a:t>Past and scheduled management reviews are visible on the EDCS interface.</a:t>
            </a:r>
          </a:p>
          <a:p>
            <a:r>
              <a:rPr lang="en-US" sz="1600" dirty="0" smtClean="0"/>
              <a:t>Management Review preparation material is captured and made available on the EDCS interface.</a:t>
            </a:r>
          </a:p>
          <a:p>
            <a:r>
              <a:rPr lang="en-US" sz="1600" dirty="0" smtClean="0"/>
              <a:t>Management Review Inputs and Outputs are captured.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800" dirty="0" smtClean="0"/>
              <a:t>Copyright 2012 Milltown Software</a:t>
            </a:r>
            <a:endParaRPr lang="en-US" sz="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8361-F224-40AC-A38F-9ED84896AEF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60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Repository for </a:t>
            </a:r>
            <a:br>
              <a:rPr lang="en-US" dirty="0" smtClean="0"/>
            </a:br>
            <a:r>
              <a:rPr lang="en-US" dirty="0" smtClean="0"/>
              <a:t>QMS Training 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/>
            <a:r>
              <a:rPr lang="en-US" dirty="0" smtClean="0"/>
              <a:t>Currently</a:t>
            </a:r>
          </a:p>
          <a:p>
            <a:r>
              <a:rPr lang="en-US" sz="16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Sample: Manually extract from file folders and distribute as needed.</a:t>
            </a:r>
            <a:endParaRPr lang="en-US" sz="16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/>
            <a:r>
              <a:rPr lang="en-US" dirty="0" smtClean="0"/>
              <a:t>EDCS</a:t>
            </a:r>
          </a:p>
          <a:p>
            <a:r>
              <a:rPr lang="en-US" sz="1600" dirty="0" smtClean="0"/>
              <a:t>Capture any type of QMS training material.</a:t>
            </a:r>
          </a:p>
          <a:p>
            <a:r>
              <a:rPr lang="en-US" sz="1600" dirty="0" smtClean="0"/>
              <a:t>Training material is visible on the EDCS interface for instant use by supervisors or personnel.</a:t>
            </a:r>
          </a:p>
          <a:p>
            <a:r>
              <a:rPr lang="en-US" sz="1600" dirty="0" smtClean="0"/>
              <a:t>Group by department if desired.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800" dirty="0" smtClean="0"/>
              <a:t>Copyright 2012 Milltown Software</a:t>
            </a:r>
            <a:endParaRPr lang="en-US" sz="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8361-F224-40AC-A38F-9ED84896AEF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073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The EDCS is web-based so it is accessible from any desk computer, laptop, notebook or other device that has access to the network hosting the EDCS.</a:t>
            </a:r>
          </a:p>
          <a:p>
            <a:r>
              <a:rPr lang="en-US" sz="1600" dirty="0" smtClean="0"/>
              <a:t>The text visible on the EDCS interface is customizable to suit any environment.</a:t>
            </a:r>
          </a:p>
          <a:p>
            <a:r>
              <a:rPr lang="en-US" sz="1600" dirty="0" smtClean="0"/>
              <a:t>New users are automatically placed into ‘training’ mode.  Each trainee is given a ‘sandbox’ in which to learn.  The ‘sandbox’ is a copy of the most recent EDCS database.</a:t>
            </a:r>
          </a:p>
          <a:p>
            <a:r>
              <a:rPr lang="en-US" sz="1600" dirty="0" smtClean="0"/>
              <a:t>A user can be put into ‘training’ mode at any time if further training is desired.</a:t>
            </a:r>
          </a:p>
          <a:p>
            <a:r>
              <a:rPr lang="en-US" sz="1600" dirty="0" smtClean="0"/>
              <a:t>During training help pages are provided for each function/action.</a:t>
            </a:r>
          </a:p>
          <a:p>
            <a:r>
              <a:rPr lang="en-US" sz="1600" dirty="0" smtClean="0"/>
              <a:t>A demo is provided online to assist with learning.  The demo uses generic documents whereas ‘training’ mode uses company documents.</a:t>
            </a:r>
          </a:p>
          <a:p>
            <a:r>
              <a:rPr lang="en-US" sz="1600" dirty="0" smtClean="0"/>
              <a:t>A complete Help file is available for on-site or web-access use.</a:t>
            </a:r>
          </a:p>
          <a:p>
            <a:r>
              <a:rPr lang="en-US" sz="1600" dirty="0" smtClean="0"/>
              <a:t>With one click a ZIP file of all QMS documentation is created ready for delivery to the auditor or, for example, a new senior employee, a new department or a new plant.</a:t>
            </a:r>
          </a:p>
          <a:p>
            <a:r>
              <a:rPr lang="en-US" sz="1600" dirty="0" smtClean="0"/>
              <a:t>All data in the EDCS database is customizable using tools and wizards.</a:t>
            </a:r>
          </a:p>
          <a:p>
            <a:endParaRPr lang="en-US" sz="1600" dirty="0" smtClean="0"/>
          </a:p>
          <a:p>
            <a:endParaRPr lang="en-US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800" dirty="0" smtClean="0"/>
              <a:t>Copyright 2012 Milltown Software</a:t>
            </a:r>
            <a:endParaRPr lang="en-US" sz="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8361-F224-40AC-A38F-9ED84896AEF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16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Use This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slide contains a ‘Currently’ column with samples.  Update this column to reflect how your QMS currently operates.</a:t>
            </a:r>
          </a:p>
          <a:p>
            <a:r>
              <a:rPr lang="en-US" dirty="0" smtClean="0"/>
              <a:t>Feel free to update the EDCS benefits to suit your environment.</a:t>
            </a:r>
          </a:p>
          <a:p>
            <a:r>
              <a:rPr lang="en-US" dirty="0" smtClean="0"/>
              <a:t>Delete this slide when your presentation is complete.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800" dirty="0" smtClean="0"/>
              <a:t>Copyright 2012 Milltown Software</a:t>
            </a:r>
            <a:endParaRPr lang="en-US" sz="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8361-F224-40AC-A38F-9ED84896AEF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949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/>
            <a:r>
              <a:rPr lang="en-US" dirty="0" smtClean="0"/>
              <a:t>Currently</a:t>
            </a:r>
          </a:p>
          <a:p>
            <a:r>
              <a:rPr lang="en-US" sz="16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Sample: Only authorized users have access to the document folders on the server.  Users have read-only access.</a:t>
            </a:r>
            <a:endParaRPr lang="en-US" sz="16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/>
            <a:r>
              <a:rPr lang="en-US" dirty="0" smtClean="0"/>
              <a:t>EDCS</a:t>
            </a:r>
          </a:p>
          <a:p>
            <a:r>
              <a:rPr lang="en-US" sz="1600" dirty="0" smtClean="0"/>
              <a:t>Only authorized users have access to the EDCS.</a:t>
            </a:r>
          </a:p>
          <a:p>
            <a:r>
              <a:rPr lang="en-US" sz="1600" dirty="0" smtClean="0"/>
              <a:t>Only a document ‘owner’ can make revisions.</a:t>
            </a:r>
          </a:p>
          <a:p>
            <a:r>
              <a:rPr lang="en-US" sz="1600" dirty="0" smtClean="0"/>
              <a:t>Electronic ‘signatures’ are captured for all revisions.</a:t>
            </a:r>
            <a:endParaRPr lang="en-US" sz="1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800" dirty="0" smtClean="0"/>
              <a:t>Copyright 2012 Milltown Software</a:t>
            </a:r>
            <a:endParaRPr lang="en-US" sz="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8361-F224-40AC-A38F-9ED84896AEF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609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Guaranteed Latest Revision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/>
            <a:r>
              <a:rPr lang="en-US" dirty="0" smtClean="0"/>
              <a:t>Currently</a:t>
            </a:r>
          </a:p>
          <a:p>
            <a:r>
              <a:rPr lang="en-US" sz="16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Sample: Following a revision the old is manually moved to an archive folder and the new is moved to the current document folder.</a:t>
            </a:r>
          </a:p>
          <a:p>
            <a:r>
              <a:rPr lang="en-US" sz="16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Sample: Current revisions are offered to the user in a modifiable format (such as MS Word).</a:t>
            </a:r>
            <a:endParaRPr lang="en-US" sz="16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/>
            <a:r>
              <a:rPr lang="en-US" dirty="0" smtClean="0"/>
              <a:t>EDCS</a:t>
            </a:r>
          </a:p>
          <a:p>
            <a:r>
              <a:rPr lang="en-US" sz="1600" dirty="0" smtClean="0"/>
              <a:t>Only the latest revision is visible on the EDCS interface.</a:t>
            </a:r>
          </a:p>
          <a:p>
            <a:r>
              <a:rPr lang="en-US" sz="1600" dirty="0" smtClean="0"/>
              <a:t>Prior revisions are automatically archived and are accessible only to EDCS management.</a:t>
            </a:r>
          </a:p>
          <a:p>
            <a:r>
              <a:rPr lang="en-US" sz="1600" dirty="0" smtClean="0"/>
              <a:t>The latest revision is served to the user as a non-modifiable PDF document.</a:t>
            </a:r>
          </a:p>
          <a:p>
            <a:r>
              <a:rPr lang="en-US" sz="1600" dirty="0" smtClean="0"/>
              <a:t>The latest revision and all archived revisions are securely stored in the time-proven Microsoft Visual Source Safe repository database, seamlessly integrated with the EDCS.</a:t>
            </a:r>
            <a:endParaRPr lang="en-US" sz="1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800" dirty="0" smtClean="0"/>
              <a:t>Copyright 2012 Milltown Software</a:t>
            </a:r>
            <a:endParaRPr lang="en-US" sz="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8361-F224-40AC-A38F-9ED84896AEF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236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 to the Standard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/>
            <a:r>
              <a:rPr lang="en-US" dirty="0" smtClean="0"/>
              <a:t>Currently</a:t>
            </a:r>
          </a:p>
          <a:p>
            <a:r>
              <a:rPr lang="en-US" sz="16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Sample: Staff must request a copy of the standard from the library.</a:t>
            </a:r>
            <a:endParaRPr lang="en-US" sz="16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/>
            <a:r>
              <a:rPr lang="en-US" dirty="0" smtClean="0"/>
              <a:t>EDCS</a:t>
            </a:r>
          </a:p>
          <a:p>
            <a:r>
              <a:rPr lang="en-US" sz="1600" dirty="0" smtClean="0"/>
              <a:t>One click access to a PDF copy of the full standard.</a:t>
            </a:r>
          </a:p>
          <a:p>
            <a:r>
              <a:rPr lang="en-US" sz="1600" dirty="0" smtClean="0"/>
              <a:t>Text of each standard clause is visible on the EDCS interface for quick review.</a:t>
            </a:r>
          </a:p>
          <a:p>
            <a:r>
              <a:rPr lang="en-US" sz="1600" dirty="0" smtClean="0"/>
              <a:t>Each QMS Procedure is directly linked to the standard clause that initiated it.</a:t>
            </a:r>
          </a:p>
          <a:p>
            <a:r>
              <a:rPr lang="en-US" sz="1600" dirty="0" smtClean="0"/>
              <a:t>Each QMS Work Instruction or Form is directly linked to the Procedure that initiated it.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800" dirty="0" smtClean="0"/>
              <a:t>Copyright 2012 Milltown Software</a:t>
            </a:r>
            <a:endParaRPr lang="en-US" sz="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8361-F224-40AC-A38F-9ED84896AEF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918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Access to Critical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/>
            <a:r>
              <a:rPr lang="en-US" dirty="0" smtClean="0"/>
              <a:t>Currently</a:t>
            </a:r>
          </a:p>
          <a:p>
            <a:r>
              <a:rPr lang="en-US" sz="16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Sample: Manually post a list of QMS personnel such as the Quality Manager.</a:t>
            </a:r>
          </a:p>
          <a:p>
            <a:r>
              <a:rPr lang="en-US" sz="16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Sample: Each supervisor keeps a list of QMS documents relevant to their staff.  Revisions are manually updated.</a:t>
            </a:r>
          </a:p>
          <a:p>
            <a:r>
              <a:rPr lang="en-US" sz="16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Sample: QMS document master list is manually updated.</a:t>
            </a:r>
          </a:p>
          <a:p>
            <a:r>
              <a:rPr lang="en-US" sz="16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Sample: Outstanding revision reminders are manually updated on the calendar.</a:t>
            </a:r>
          </a:p>
          <a:p>
            <a:r>
              <a:rPr lang="en-US" sz="16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Sample: Manual tracking of critical documents requiring action such as Corrective Actions.</a:t>
            </a:r>
            <a:endParaRPr lang="en-US" sz="16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/>
            <a:r>
              <a:rPr lang="en-US" dirty="0" smtClean="0"/>
              <a:t>EDCS</a:t>
            </a:r>
          </a:p>
          <a:p>
            <a:r>
              <a:rPr lang="en-US" sz="1600" dirty="0" smtClean="0"/>
              <a:t>One-click access to personnel that fill critical QMS roles.</a:t>
            </a:r>
          </a:p>
          <a:p>
            <a:r>
              <a:rPr lang="en-US" sz="1600" dirty="0" smtClean="0"/>
              <a:t>One-click access to documents relevant to any given employee.</a:t>
            </a:r>
          </a:p>
          <a:p>
            <a:r>
              <a:rPr lang="en-US" sz="1600" dirty="0" smtClean="0"/>
              <a:t>One-click QMS document master list.</a:t>
            </a:r>
          </a:p>
          <a:p>
            <a:r>
              <a:rPr lang="en-US" sz="1600" dirty="0" smtClean="0"/>
              <a:t>One-click review of documents in revision transition.</a:t>
            </a:r>
          </a:p>
          <a:p>
            <a:r>
              <a:rPr lang="en-US" sz="1600" dirty="0" smtClean="0"/>
              <a:t>One-click review of critical documents requiring action - such as requests for corrective action.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800" dirty="0" smtClean="0"/>
              <a:t>Copyright 2012 Milltown Software</a:t>
            </a:r>
            <a:endParaRPr lang="en-US" sz="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8361-F224-40AC-A38F-9ED84896AEF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64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Role-Based 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/>
            <a:r>
              <a:rPr lang="en-US" dirty="0" smtClean="0"/>
              <a:t>Currently</a:t>
            </a:r>
          </a:p>
          <a:p>
            <a:r>
              <a:rPr lang="en-US" sz="16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Sample: Not handled.</a:t>
            </a:r>
            <a:endParaRPr lang="en-US" sz="16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/>
            <a:r>
              <a:rPr lang="en-US" dirty="0" smtClean="0"/>
              <a:t>EDCS</a:t>
            </a:r>
          </a:p>
          <a:p>
            <a:r>
              <a:rPr lang="en-US" sz="1600" dirty="0" smtClean="0"/>
              <a:t>Document ‘ownership’ and ‘point-of-use’ are identified by role.</a:t>
            </a:r>
          </a:p>
          <a:p>
            <a:r>
              <a:rPr lang="en-US" sz="1600" dirty="0" smtClean="0"/>
              <a:t>Document revision work flow is identified by role.</a:t>
            </a:r>
          </a:p>
          <a:p>
            <a:r>
              <a:rPr lang="en-US" sz="1600" dirty="0" smtClean="0"/>
              <a:t>Personnel are easily added or removed from roles so the foundational QMS information is preserved.</a:t>
            </a:r>
          </a:p>
          <a:p>
            <a:endParaRPr lang="en-US" sz="1600" dirty="0" smtClean="0"/>
          </a:p>
          <a:p>
            <a:endParaRPr lang="en-US" sz="16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800" dirty="0" smtClean="0"/>
              <a:t>Copyright 2012 Milltown Software</a:t>
            </a:r>
            <a:endParaRPr lang="en-US" sz="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8361-F224-40AC-A38F-9ED84896AEF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761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Automated Revision Work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/>
            <a:r>
              <a:rPr lang="en-US" dirty="0" smtClean="0"/>
              <a:t>Currently</a:t>
            </a:r>
          </a:p>
          <a:p>
            <a:r>
              <a:rPr lang="en-US" sz="16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Sample: A list is manually maintained of those responsible for revising each document.</a:t>
            </a:r>
          </a:p>
          <a:p>
            <a:r>
              <a:rPr lang="en-US" sz="16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Sample:  A document control clerk manually notifies each participant.</a:t>
            </a:r>
            <a:endParaRPr lang="en-US" sz="16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/>
            <a:r>
              <a:rPr lang="en-US" dirty="0" smtClean="0"/>
              <a:t>EDCS</a:t>
            </a:r>
          </a:p>
          <a:p>
            <a:r>
              <a:rPr lang="en-US" sz="1600" dirty="0" smtClean="0"/>
              <a:t>Each document is assigned a revision work flow by role.</a:t>
            </a:r>
          </a:p>
          <a:p>
            <a:r>
              <a:rPr lang="en-US" sz="1600" dirty="0" smtClean="0"/>
              <a:t>Each employee assigned to each work flow role is emailed when the previous work flow item is completed.</a:t>
            </a:r>
          </a:p>
          <a:p>
            <a:r>
              <a:rPr lang="en-US" sz="1600" dirty="0" smtClean="0"/>
              <a:t>Notification email contains the collaborative document containing the most recent modifications.</a:t>
            </a:r>
          </a:p>
          <a:p>
            <a:r>
              <a:rPr lang="en-US" sz="1600" dirty="0" smtClean="0"/>
              <a:t>Notification email contains a file that will place the due date of the action on the recipient’s calendar.</a:t>
            </a:r>
          </a:p>
          <a:p>
            <a:r>
              <a:rPr lang="en-US" sz="1600" dirty="0" smtClean="0"/>
              <a:t>Electronic ‘signature’ is captured when the document is approved.</a:t>
            </a:r>
          </a:p>
          <a:p>
            <a:endParaRPr lang="en-US" sz="16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800" dirty="0" smtClean="0"/>
              <a:t>Copyright 2012 Milltown Software</a:t>
            </a:r>
            <a:endParaRPr lang="en-US" sz="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8361-F224-40AC-A38F-9ED84896AEF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44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Automated Notification of Revisions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/>
            <a:r>
              <a:rPr lang="en-US" dirty="0" smtClean="0"/>
              <a:t>Currently</a:t>
            </a:r>
          </a:p>
          <a:p>
            <a:r>
              <a:rPr lang="en-US" sz="16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Sample: Identify stake-holders and manually send communication regarding the revision.</a:t>
            </a:r>
            <a:endParaRPr lang="en-US" sz="16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/>
            <a:r>
              <a:rPr lang="en-US" dirty="0" smtClean="0"/>
              <a:t>EDCS</a:t>
            </a:r>
          </a:p>
          <a:p>
            <a:r>
              <a:rPr lang="en-US" sz="1600" dirty="0" smtClean="0"/>
              <a:t>When the revision process begins an email is sent to all ‘point-of-use’ personnel indicating that the document is under revision.</a:t>
            </a:r>
          </a:p>
          <a:p>
            <a:r>
              <a:rPr lang="en-US" sz="1600" dirty="0" smtClean="0"/>
              <a:t>When the revision process is complete an email is sent to all ‘point-of-use’ personnel indicating that the revision is complete.  The newly revised document is attached to the email to ensure familiarity with the new revision.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800" dirty="0" smtClean="0"/>
              <a:t>Copyright 2012 Milltown Software</a:t>
            </a:r>
            <a:endParaRPr lang="en-US" sz="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8361-F224-40AC-A38F-9ED84896AEF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47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225</TotalTime>
  <Words>1185</Words>
  <Application>Microsoft Office PowerPoint</Application>
  <PresentationFormat>On-screen Show (4:3)</PresentationFormat>
  <Paragraphs>137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Apex</vt:lpstr>
      <vt:lpstr>Automating Quality Management System Document Control</vt:lpstr>
      <vt:lpstr>How to Use This Presentation</vt:lpstr>
      <vt:lpstr>Security</vt:lpstr>
      <vt:lpstr>Guaranteed Latest Revision</vt:lpstr>
      <vt:lpstr>Access to the Standard</vt:lpstr>
      <vt:lpstr>Access to Critical Information</vt:lpstr>
      <vt:lpstr>Role-Based Actions</vt:lpstr>
      <vt:lpstr>Automated Revision Work Flow</vt:lpstr>
      <vt:lpstr>Automated Notification of Revisions</vt:lpstr>
      <vt:lpstr>Automatic Logging of Serialized Forms</vt:lpstr>
      <vt:lpstr>Display Past/Future Audits</vt:lpstr>
      <vt:lpstr>Display Past/Future Management Reviews</vt:lpstr>
      <vt:lpstr>Repository for  QMS Training Materials</vt:lpstr>
      <vt:lpstr>Additional Features</vt:lpstr>
    </vt:vector>
  </TitlesOfParts>
  <Company>Milltown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Automating the Quality Management system documents</dc:title>
  <dc:creator> </dc:creator>
  <cp:lastModifiedBy> </cp:lastModifiedBy>
  <cp:revision>24</cp:revision>
  <dcterms:created xsi:type="dcterms:W3CDTF">2012-06-27T15:22:44Z</dcterms:created>
  <dcterms:modified xsi:type="dcterms:W3CDTF">2012-06-27T19:07:47Z</dcterms:modified>
</cp:coreProperties>
</file>